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8" r:id="rId19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3" Type="http://schemas.openxmlformats.org/officeDocument/2006/relationships/slide" Target="slides/slide12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8" name="Google Shape;4768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3.png"/><Relationship Id="rId4" Type="http://schemas.openxmlformats.org/officeDocument/2006/relationships/image" Target="../media/image178.jpg"/><Relationship Id="rId5" Type="http://schemas.openxmlformats.org/officeDocument/2006/relationships/image" Target="../media/image160.png"/></Relationships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679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Personality</a:t>
            </a:r>
            <a:endParaRPr/>
          </a:p>
        </p:txBody>
      </p:sp>
      <p:pic>
        <p:nvPicPr>
          <p:cNvPr id="4771" name="Google Shape;4771;p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171450"/>
            <a:ext cx="1516856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4772" name="Google Shape;4772;p679"/>
          <p:cNvSpPr txBox="1"/>
          <p:nvPr>
            <p:ph idx="1" type="body"/>
          </p:nvPr>
        </p:nvSpPr>
        <p:spPr>
          <a:xfrm>
            <a:off x="15240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Personality can be defined as “the complex of characteristics that distinguishes an individual or a nation or group; especially : the totality of an individual’s behavioral and emotional characteristics”. 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Understanding personalities is a vital part of being a manager.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People are different and that’s a fact and to better understand how to interact and engage with them it is important to understand what type of personality your dealing with.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Having an understanding of personality and learning styles of individuals in your organization can generate a productive pleasant place to work.</a:t>
            </a:r>
            <a:endParaRPr/>
          </a:p>
        </p:txBody>
      </p:sp>
      <p:sp>
        <p:nvSpPr>
          <p:cNvPr id="4773" name="Google Shape;4773;p679"/>
          <p:cNvSpPr txBox="1"/>
          <p:nvPr/>
        </p:nvSpPr>
        <p:spPr>
          <a:xfrm>
            <a:off x="5334000" y="1143000"/>
            <a:ext cx="3505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4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Myers-Briggs personality test is a tool that a manager can use to define the personality of individuals in the organization.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4" name="Google Shape;4774;p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600" y="2628900"/>
            <a:ext cx="2476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Google Shape;4775;p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